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9" r:id="rId11"/>
    <p:sldId id="262" r:id="rId12"/>
    <p:sldId id="263" r:id="rId13"/>
    <p:sldId id="264" r:id="rId14"/>
    <p:sldId id="265" r:id="rId15"/>
    <p:sldId id="266" r:id="rId16"/>
    <p:sldId id="277" r:id="rId17"/>
    <p:sldId id="267" r:id="rId18"/>
    <p:sldId id="268" r:id="rId19"/>
    <p:sldId id="270" r:id="rId20"/>
    <p:sldId id="271" r:id="rId21"/>
    <p:sldId id="272" r:id="rId22"/>
    <p:sldId id="273" r:id="rId23"/>
    <p:sldId id="274" r:id="rId24"/>
    <p:sldId id="278" r:id="rId25"/>
    <p:sldId id="275" r:id="rId26"/>
    <p:sldId id="279" r:id="rId27"/>
    <p:sldId id="27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B509BF-DCF1-441D-8335-9F7FACBA691B}" v="4" dt="2022-07-22T01:44:07.151"/>
    <p1510:client id="{3C3B6FAC-0C6B-49FC-A2F7-3CAE2299477C}" v="4" dt="2022-07-21T15:06:13.196"/>
    <p1510:client id="{BFD027A5-2F03-4474-9FAB-E6EA0D3745CA}" v="5" dt="2021-08-22T08:47:12.7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FEH  HAMEED" userId="S::18b-020-cs@uitu.edu.pk::9cf3cae6-f6e2-4901-aa18-ea8432fe06c2" providerId="AD" clId="Web-{BFD027A5-2F03-4474-9FAB-E6EA0D3745CA}"/>
    <pc:docChg chg="addSld sldOrd">
      <pc:chgData name="RAFEH  HAMEED" userId="S::18b-020-cs@uitu.edu.pk::9cf3cae6-f6e2-4901-aa18-ea8432fe06c2" providerId="AD" clId="Web-{BFD027A5-2F03-4474-9FAB-E6EA0D3745CA}" dt="2021-08-22T08:47:12.792" v="4"/>
      <pc:docMkLst>
        <pc:docMk/>
      </pc:docMkLst>
      <pc:sldChg chg="ord">
        <pc:chgData name="RAFEH  HAMEED" userId="S::18b-020-cs@uitu.edu.pk::9cf3cae6-f6e2-4901-aa18-ea8432fe06c2" providerId="AD" clId="Web-{BFD027A5-2F03-4474-9FAB-E6EA0D3745CA}" dt="2021-08-22T08:27:43.621" v="1"/>
        <pc:sldMkLst>
          <pc:docMk/>
          <pc:sldMk cId="1677888603" sldId="278"/>
        </pc:sldMkLst>
      </pc:sldChg>
      <pc:sldChg chg="new ord">
        <pc:chgData name="RAFEH  HAMEED" userId="S::18b-020-cs@uitu.edu.pk::9cf3cae6-f6e2-4901-aa18-ea8432fe06c2" providerId="AD" clId="Web-{BFD027A5-2F03-4474-9FAB-E6EA0D3745CA}" dt="2021-08-22T08:47:12.792" v="4"/>
        <pc:sldMkLst>
          <pc:docMk/>
          <pc:sldMk cId="464437856" sldId="279"/>
        </pc:sldMkLst>
      </pc:sldChg>
    </pc:docChg>
  </pc:docChgLst>
  <pc:docChgLst>
    <pc:chgData name="SYED ABDUL ALI" userId="S::19b-049-cs@uitu.edu.pk::ff67f762-d869-4803-b61a-458585fa427e" providerId="AD" clId="Web-{26B509BF-DCF1-441D-8335-9F7FACBA691B}"/>
    <pc:docChg chg="modSld">
      <pc:chgData name="SYED ABDUL ALI" userId="S::19b-049-cs@uitu.edu.pk::ff67f762-d869-4803-b61a-458585fa427e" providerId="AD" clId="Web-{26B509BF-DCF1-441D-8335-9F7FACBA691B}" dt="2022-07-22T01:44:07.151" v="3" actId="1076"/>
      <pc:docMkLst>
        <pc:docMk/>
      </pc:docMkLst>
      <pc:sldChg chg="modSp">
        <pc:chgData name="SYED ABDUL ALI" userId="S::19b-049-cs@uitu.edu.pk::ff67f762-d869-4803-b61a-458585fa427e" providerId="AD" clId="Web-{26B509BF-DCF1-441D-8335-9F7FACBA691B}" dt="2022-07-22T01:44:07.151" v="3" actId="1076"/>
        <pc:sldMkLst>
          <pc:docMk/>
          <pc:sldMk cId="1471684678" sldId="267"/>
        </pc:sldMkLst>
        <pc:picChg chg="mod">
          <ac:chgData name="SYED ABDUL ALI" userId="S::19b-049-cs@uitu.edu.pk::ff67f762-d869-4803-b61a-458585fa427e" providerId="AD" clId="Web-{26B509BF-DCF1-441D-8335-9F7FACBA691B}" dt="2022-07-22T01:44:07.151" v="3" actId="1076"/>
          <ac:picMkLst>
            <pc:docMk/>
            <pc:sldMk cId="1471684678" sldId="267"/>
            <ac:picMk id="4" creationId="{00000000-0000-0000-0000-000000000000}"/>
          </ac:picMkLst>
        </pc:picChg>
      </pc:sldChg>
      <pc:sldChg chg="modSp">
        <pc:chgData name="SYED ABDUL ALI" userId="S::19b-049-cs@uitu.edu.pk::ff67f762-d869-4803-b61a-458585fa427e" providerId="AD" clId="Web-{26B509BF-DCF1-441D-8335-9F7FACBA691B}" dt="2022-07-22T01:41:32.140" v="2" actId="1076"/>
        <pc:sldMkLst>
          <pc:docMk/>
          <pc:sldMk cId="186629351" sldId="268"/>
        </pc:sldMkLst>
        <pc:picChg chg="mod">
          <ac:chgData name="SYED ABDUL ALI" userId="S::19b-049-cs@uitu.edu.pk::ff67f762-d869-4803-b61a-458585fa427e" providerId="AD" clId="Web-{26B509BF-DCF1-441D-8335-9F7FACBA691B}" dt="2022-07-22T01:41:32.140" v="2" actId="1076"/>
          <ac:picMkLst>
            <pc:docMk/>
            <pc:sldMk cId="186629351" sldId="268"/>
            <ac:picMk id="4" creationId="{00000000-0000-0000-0000-000000000000}"/>
          </ac:picMkLst>
        </pc:picChg>
      </pc:sldChg>
    </pc:docChg>
  </pc:docChgLst>
  <pc:docChgLst>
    <pc:chgData name="SYED ABDUL ALI" userId="S::19b-049-cs@uitu.edu.pk::ff67f762-d869-4803-b61a-458585fa427e" providerId="AD" clId="Web-{3C3B6FAC-0C6B-49FC-A2F7-3CAE2299477C}"/>
    <pc:docChg chg="modSld">
      <pc:chgData name="SYED ABDUL ALI" userId="S::19b-049-cs@uitu.edu.pk::ff67f762-d869-4803-b61a-458585fa427e" providerId="AD" clId="Web-{3C3B6FAC-0C6B-49FC-A2F7-3CAE2299477C}" dt="2022-07-21T15:06:13.196" v="3" actId="1076"/>
      <pc:docMkLst>
        <pc:docMk/>
      </pc:docMkLst>
      <pc:sldChg chg="modSp">
        <pc:chgData name="SYED ABDUL ALI" userId="S::19b-049-cs@uitu.edu.pk::ff67f762-d869-4803-b61a-458585fa427e" providerId="AD" clId="Web-{3C3B6FAC-0C6B-49FC-A2F7-3CAE2299477C}" dt="2022-07-21T15:06:13.196" v="3" actId="1076"/>
        <pc:sldMkLst>
          <pc:docMk/>
          <pc:sldMk cId="1471684678" sldId="267"/>
        </pc:sldMkLst>
        <pc:picChg chg="mod">
          <ac:chgData name="SYED ABDUL ALI" userId="S::19b-049-cs@uitu.edu.pk::ff67f762-d869-4803-b61a-458585fa427e" providerId="AD" clId="Web-{3C3B6FAC-0C6B-49FC-A2F7-3CAE2299477C}" dt="2022-07-21T15:06:13.196" v="3" actId="1076"/>
          <ac:picMkLst>
            <pc:docMk/>
            <pc:sldMk cId="1471684678" sldId="267"/>
            <ac:picMk id="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20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4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37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633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286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27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31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54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11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67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17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C7F28-58D3-47CA-AE40-898A9477E67A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516BB-AD66-4988-9324-FB4CA1901E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8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Chapter 25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02300" y="3509963"/>
            <a:ext cx="5194300" cy="487362"/>
          </a:xfrm>
        </p:spPr>
        <p:txBody>
          <a:bodyPr/>
          <a:lstStyle/>
          <a:p>
            <a:r>
              <a:rPr lang="en-US"/>
              <a:t>Steven </a:t>
            </a:r>
            <a:r>
              <a:rPr lang="en-US" err="1"/>
              <a:t>chapra</a:t>
            </a:r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5114925"/>
            <a:ext cx="10515600" cy="10191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Solution of Differential equations</a:t>
            </a:r>
          </a:p>
        </p:txBody>
      </p:sp>
    </p:spTree>
    <p:extLst>
      <p:ext uri="{BB962C8B-B14F-4D97-AF65-F5344CB8AC3E}">
        <p14:creationId xmlns:p14="http://schemas.microsoft.com/office/powerpoint/2010/main" val="2418304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2523" t="26852" r="19908" b="55555"/>
          <a:stretch/>
        </p:blipFill>
        <p:spPr>
          <a:xfrm>
            <a:off x="-1" y="0"/>
            <a:ext cx="10109735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38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227" t="36296" r="20486" b="27408"/>
          <a:stretch/>
        </p:blipFill>
        <p:spPr>
          <a:xfrm>
            <a:off x="-1" y="0"/>
            <a:ext cx="7827477" cy="410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9087" t="10809"/>
          <a:stretch/>
        </p:blipFill>
        <p:spPr>
          <a:xfrm>
            <a:off x="7827476" y="-92076"/>
            <a:ext cx="4364524" cy="63101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292" y="6032500"/>
            <a:ext cx="5597708" cy="67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6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756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863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34886" cy="114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0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431" t="32037" r="20023" b="24445"/>
          <a:stretch/>
        </p:blipFill>
        <p:spPr>
          <a:xfrm>
            <a:off x="840441" y="22412"/>
            <a:ext cx="10034946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84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6574" t="46296" r="20602" b="18518"/>
          <a:stretch/>
        </p:blipFill>
        <p:spPr>
          <a:xfrm>
            <a:off x="2028263" y="190500"/>
            <a:ext cx="9076489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9" y="469900"/>
            <a:ext cx="12013275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2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9978" t="29630" r="16319" b="38518"/>
          <a:stretch/>
        </p:blipFill>
        <p:spPr>
          <a:xfrm>
            <a:off x="0" y="-1"/>
            <a:ext cx="8661400" cy="3210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40190"/>
            <a:ext cx="8294377" cy="391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8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838" t="35000" r="16320" b="17408"/>
          <a:stretch/>
        </p:blipFill>
        <p:spPr>
          <a:xfrm>
            <a:off x="0" y="58738"/>
            <a:ext cx="8620396" cy="52498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380" y="4033702"/>
            <a:ext cx="3938620" cy="25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47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8928101" cy="37483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5419"/>
          <a:stretch/>
        </p:blipFill>
        <p:spPr>
          <a:xfrm>
            <a:off x="393614" y="3835400"/>
            <a:ext cx="357617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61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9175"/>
          </a:xfrm>
        </p:spPr>
        <p:txBody>
          <a:bodyPr/>
          <a:lstStyle/>
          <a:p>
            <a:r>
              <a:rPr lang="en-US"/>
              <a:t>Euler’s Methods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4722" t="28333" r="15394" b="35186"/>
          <a:stretch/>
        </p:blipFill>
        <p:spPr>
          <a:xfrm>
            <a:off x="254000" y="1384300"/>
            <a:ext cx="8085516" cy="3695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110" t="36297" r="35880" b="24814"/>
          <a:stretch/>
        </p:blipFill>
        <p:spPr>
          <a:xfrm>
            <a:off x="8115300" y="365124"/>
            <a:ext cx="4086890" cy="354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30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331"/>
          <a:stretch/>
        </p:blipFill>
        <p:spPr>
          <a:xfrm>
            <a:off x="63500" y="3644900"/>
            <a:ext cx="8267700" cy="2818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804671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31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952"/>
          <a:stretch/>
        </p:blipFill>
        <p:spPr>
          <a:xfrm>
            <a:off x="-1" y="0"/>
            <a:ext cx="7173909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88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952"/>
          <a:stretch/>
        </p:blipFill>
        <p:spPr>
          <a:xfrm>
            <a:off x="0" y="0"/>
            <a:ext cx="5746542" cy="3937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-1" r="1378"/>
          <a:stretch/>
        </p:blipFill>
        <p:spPr>
          <a:xfrm>
            <a:off x="5860232" y="1308100"/>
            <a:ext cx="6306368" cy="172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4451" r="2445"/>
          <a:stretch/>
        </p:blipFill>
        <p:spPr>
          <a:xfrm>
            <a:off x="5689600" y="50800"/>
            <a:ext cx="6375400" cy="1257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21" y="4221903"/>
            <a:ext cx="6884383" cy="22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45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23ACD-2255-47A4-A8A0-28102E9C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DA3AE-52A7-4DA4-9436-4BBC3E347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37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20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750" t="31482" r="26932" b="32367"/>
          <a:stretch/>
        </p:blipFill>
        <p:spPr>
          <a:xfrm>
            <a:off x="101600" y="228600"/>
            <a:ext cx="4940300" cy="380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927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0092" t="32037" r="16667" b="33333"/>
          <a:stretch/>
        </p:blipFill>
        <p:spPr>
          <a:xfrm>
            <a:off x="-1" y="0"/>
            <a:ext cx="9122267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2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5648" t="28518" r="16551" b="60371"/>
          <a:stretch/>
        </p:blipFill>
        <p:spPr>
          <a:xfrm>
            <a:off x="0" y="1270794"/>
            <a:ext cx="6985000" cy="10147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5186" t="25186" r="16319" b="17222"/>
          <a:stretch/>
        </p:blipFill>
        <p:spPr>
          <a:xfrm>
            <a:off x="4368800" y="1726943"/>
            <a:ext cx="6819900" cy="506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2118" t="7585" r="1818" b="9088"/>
          <a:stretch/>
        </p:blipFill>
        <p:spPr>
          <a:xfrm>
            <a:off x="0" y="-24606"/>
            <a:ext cx="80645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82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3496" t="22592" r="21412" b="61111"/>
          <a:stretch/>
        </p:blipFill>
        <p:spPr>
          <a:xfrm>
            <a:off x="50799" y="-1"/>
            <a:ext cx="10112777" cy="1869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648" t="28518" r="16551" b="60371"/>
          <a:stretch/>
        </p:blipFill>
        <p:spPr>
          <a:xfrm>
            <a:off x="-1" y="1690688"/>
            <a:ext cx="10566687" cy="153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6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764" t="25555" r="19444" b="33519"/>
          <a:stretch/>
        </p:blipFill>
        <p:spPr>
          <a:xfrm>
            <a:off x="0" y="0"/>
            <a:ext cx="98298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0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995" t="35555" r="22569" b="18333"/>
          <a:stretch/>
        </p:blipFill>
        <p:spPr>
          <a:xfrm>
            <a:off x="0" y="0"/>
            <a:ext cx="7416800" cy="51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40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634" t="24074" r="29051" b="12222"/>
          <a:stretch/>
        </p:blipFill>
        <p:spPr>
          <a:xfrm>
            <a:off x="0" y="101600"/>
            <a:ext cx="4521200" cy="659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12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78CD74E6EC074C877E48E8459BCA24" ma:contentTypeVersion="4" ma:contentTypeDescription="Create a new document." ma:contentTypeScope="" ma:versionID="6a9bc0fa1bf1e0b0be1d938e8bfa452c">
  <xsd:schema xmlns:xsd="http://www.w3.org/2001/XMLSchema" xmlns:xs="http://www.w3.org/2001/XMLSchema" xmlns:p="http://schemas.microsoft.com/office/2006/metadata/properties" xmlns:ns2="a112da84-b477-42c9-9cd0-ab67bc7e7985" targetNamespace="http://schemas.microsoft.com/office/2006/metadata/properties" ma:root="true" ma:fieldsID="e76fb157e36846d6bea81cc2f3437437" ns2:_="">
    <xsd:import namespace="a112da84-b477-42c9-9cd0-ab67bc7e79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12da84-b477-42c9-9cd0-ab67bc7e79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EB9FF-0440-4083-A9C6-181B9F6C257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56F8DC7-D359-44A2-B7DA-E8F1FDFEA80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72E6E3-CA0B-4EA0-934C-AA6F477337BF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Chapter 25</vt:lpstr>
      <vt:lpstr>Euler’s Methods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25</dc:title>
  <dc:creator>Ahmed Farid</dc:creator>
  <cp:revision>6</cp:revision>
  <dcterms:created xsi:type="dcterms:W3CDTF">2021-05-17T04:11:25Z</dcterms:created>
  <dcterms:modified xsi:type="dcterms:W3CDTF">2022-07-22T01:44:07Z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0x0101001778CD74E6EC074C877E48E8459BCA24</vt:lpwstr>
  </property>
</Properties>
</file>